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9" r:id="rId1"/>
  </p:sldMasterIdLst>
  <p:notesMasterIdLst>
    <p:notesMasterId r:id="rId6"/>
  </p:notesMasterIdLst>
  <p:sldIdLst>
    <p:sldId id="271" r:id="rId2"/>
    <p:sldId id="257" r:id="rId3"/>
    <p:sldId id="272" r:id="rId4"/>
    <p:sldId id="273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047988-2E89-4EB8-8CC6-9C7D8ABA78E7}" type="datetimeFigureOut">
              <a:rPr lang="en-IN" smtClean="0"/>
              <a:t>25-09-2021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FA24FA-9A7F-49A6-8384-D859211734B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14304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D667FC-DAB3-49FE-AD5B-3E32EE42093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7327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4FADB-ED75-42D4-A41A-63DEB61A3A2C}" type="datetimeFigureOut">
              <a:rPr lang="en-IN" smtClean="0"/>
              <a:t>25-09-2021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2E47C-6C66-4FE6-8431-E1360FC295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03429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4FADB-ED75-42D4-A41A-63DEB61A3A2C}" type="datetimeFigureOut">
              <a:rPr lang="en-IN" smtClean="0"/>
              <a:t>25-09-2021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2E47C-6C66-4FE6-8431-E1360FC295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3168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4FADB-ED75-42D4-A41A-63DEB61A3A2C}" type="datetimeFigureOut">
              <a:rPr lang="en-IN" smtClean="0"/>
              <a:t>25-09-2021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2E47C-6C66-4FE6-8431-E1360FC295A2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910143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4FADB-ED75-42D4-A41A-63DEB61A3A2C}" type="datetimeFigureOut">
              <a:rPr lang="en-IN" smtClean="0"/>
              <a:t>25-09-2021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2E47C-6C66-4FE6-8431-E1360FC295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571809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4FADB-ED75-42D4-A41A-63DEB61A3A2C}" type="datetimeFigureOut">
              <a:rPr lang="en-IN" smtClean="0"/>
              <a:t>25-09-2021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2E47C-6C66-4FE6-8431-E1360FC295A2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25696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4FADB-ED75-42D4-A41A-63DEB61A3A2C}" type="datetimeFigureOut">
              <a:rPr lang="en-IN" smtClean="0"/>
              <a:t>25-09-2021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2E47C-6C66-4FE6-8431-E1360FC295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09018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4FADB-ED75-42D4-A41A-63DEB61A3A2C}" type="datetimeFigureOut">
              <a:rPr lang="en-IN" smtClean="0"/>
              <a:t>25-09-2021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2E47C-6C66-4FE6-8431-E1360FC295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61102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4FADB-ED75-42D4-A41A-63DEB61A3A2C}" type="datetimeFigureOut">
              <a:rPr lang="en-IN" smtClean="0"/>
              <a:t>25-09-2021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2E47C-6C66-4FE6-8431-E1360FC295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55670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4FADB-ED75-42D4-A41A-63DEB61A3A2C}" type="datetimeFigureOut">
              <a:rPr lang="en-IN" smtClean="0"/>
              <a:t>25-09-2021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2E47C-6C66-4FE6-8431-E1360FC295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70513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4FADB-ED75-42D4-A41A-63DEB61A3A2C}" type="datetimeFigureOut">
              <a:rPr lang="en-IN" smtClean="0"/>
              <a:t>25-09-2021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2E47C-6C66-4FE6-8431-E1360FC295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74927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4FADB-ED75-42D4-A41A-63DEB61A3A2C}" type="datetimeFigureOut">
              <a:rPr lang="en-IN" smtClean="0"/>
              <a:t>25-09-2021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2E47C-6C66-4FE6-8431-E1360FC295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1950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4FADB-ED75-42D4-A41A-63DEB61A3A2C}" type="datetimeFigureOut">
              <a:rPr lang="en-IN" smtClean="0"/>
              <a:t>25-09-2021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2E47C-6C66-4FE6-8431-E1360FC295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77988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4FADB-ED75-42D4-A41A-63DEB61A3A2C}" type="datetimeFigureOut">
              <a:rPr lang="en-IN" smtClean="0"/>
              <a:t>25-09-2021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2E47C-6C66-4FE6-8431-E1360FC295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59825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4FADB-ED75-42D4-A41A-63DEB61A3A2C}" type="datetimeFigureOut">
              <a:rPr lang="en-IN" smtClean="0"/>
              <a:t>25-09-2021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2E47C-6C66-4FE6-8431-E1360FC295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7079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4FADB-ED75-42D4-A41A-63DEB61A3A2C}" type="datetimeFigureOut">
              <a:rPr lang="en-IN" smtClean="0"/>
              <a:t>25-09-2021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2E47C-6C66-4FE6-8431-E1360FC295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72102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4FADB-ED75-42D4-A41A-63DEB61A3A2C}" type="datetimeFigureOut">
              <a:rPr lang="en-IN" smtClean="0"/>
              <a:t>25-09-2021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2E47C-6C66-4FE6-8431-E1360FC295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2908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14FADB-ED75-42D4-A41A-63DEB61A3A2C}" type="datetimeFigureOut">
              <a:rPr lang="en-IN" smtClean="0"/>
              <a:t>25-09-2021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E1F2E47C-6C66-4FE6-8431-E1360FC295A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617960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40" r:id="rId1"/>
    <p:sldLayoutId id="2147483841" r:id="rId2"/>
    <p:sldLayoutId id="2147483842" r:id="rId3"/>
    <p:sldLayoutId id="2147483843" r:id="rId4"/>
    <p:sldLayoutId id="2147483844" r:id="rId5"/>
    <p:sldLayoutId id="2147483845" r:id="rId6"/>
    <p:sldLayoutId id="2147483846" r:id="rId7"/>
    <p:sldLayoutId id="2147483847" r:id="rId8"/>
    <p:sldLayoutId id="2147483848" r:id="rId9"/>
    <p:sldLayoutId id="2147483849" r:id="rId10"/>
    <p:sldLayoutId id="2147483850" r:id="rId11"/>
    <p:sldLayoutId id="2147483851" r:id="rId12"/>
    <p:sldLayoutId id="2147483852" r:id="rId13"/>
    <p:sldLayoutId id="2147483853" r:id="rId14"/>
    <p:sldLayoutId id="2147483854" r:id="rId15"/>
    <p:sldLayoutId id="2147483855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4E76D-4D0C-4C14-A1BE-EBF2D3ECC3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777855"/>
            <a:ext cx="121920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Thesis</a:t>
            </a:r>
            <a:br>
              <a:rPr lang="en-US" dirty="0"/>
            </a:br>
            <a:r>
              <a:rPr lang="en-US" sz="5400" dirty="0">
                <a:solidFill>
                  <a:srgbClr val="FF0000"/>
                </a:solidFill>
              </a:rPr>
              <a:t>Protein Translocation through a nanopore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67422D-E8AA-41B2-BCDB-705FAA8288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0953" y="3754582"/>
            <a:ext cx="4835144" cy="1780541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900" dirty="0"/>
          </a:p>
          <a:p>
            <a:pPr marL="0" indent="0">
              <a:buNone/>
            </a:pPr>
            <a:r>
              <a:rPr lang="en-US" sz="1900" dirty="0"/>
              <a:t>Name- Rajat Chaudhary</a:t>
            </a:r>
          </a:p>
          <a:p>
            <a:pPr marL="0" indent="0">
              <a:buNone/>
            </a:pPr>
            <a:r>
              <a:rPr lang="en-US" sz="1900" dirty="0"/>
              <a:t>Roll No. -17807540</a:t>
            </a:r>
          </a:p>
          <a:p>
            <a:pPr marL="0" indent="0">
              <a:buNone/>
            </a:pPr>
            <a:r>
              <a:rPr lang="en-US" sz="1900" dirty="0"/>
              <a:t>Mentor - Dr. </a:t>
            </a:r>
            <a:r>
              <a:rPr lang="en-US" sz="1900" dirty="0" err="1"/>
              <a:t>Harshwardhan</a:t>
            </a:r>
            <a:r>
              <a:rPr lang="en-US" sz="1900" dirty="0"/>
              <a:t> H. </a:t>
            </a:r>
            <a:r>
              <a:rPr lang="en-US" sz="1900" dirty="0" err="1"/>
              <a:t>Katkar</a:t>
            </a:r>
            <a:endParaRPr lang="en-US" sz="1900" dirty="0"/>
          </a:p>
        </p:txBody>
      </p:sp>
    </p:spTree>
    <p:extLst>
      <p:ext uri="{BB962C8B-B14F-4D97-AF65-F5344CB8AC3E}">
        <p14:creationId xmlns:p14="http://schemas.microsoft.com/office/powerpoint/2010/main" val="606506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7BAAD-D939-47A0-9C0F-53AD6D3C7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6641" y="662400"/>
            <a:ext cx="3410309" cy="1492132"/>
          </a:xfrm>
        </p:spPr>
        <p:txBody>
          <a:bodyPr anchor="t">
            <a:norm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Pore Size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540855E-D97D-45E3-8B8A-53D9C5D5D4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16641" y="2286000"/>
            <a:ext cx="3410309" cy="3844800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1">
                    <a:alpha val="60000"/>
                  </a:schemeClr>
                </a:solidFill>
              </a:rPr>
              <a:t>For a diameter of 5: Translocating</a:t>
            </a:r>
          </a:p>
          <a:p>
            <a:r>
              <a:rPr lang="en-US" sz="2000" dirty="0">
                <a:solidFill>
                  <a:schemeClr val="tx1">
                    <a:alpha val="60000"/>
                  </a:schemeClr>
                </a:solidFill>
              </a:rPr>
              <a:t>For a diameter of 2: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>
                    <a:alpha val="60000"/>
                  </a:schemeClr>
                </a:solidFill>
              </a:rPr>
              <a:t>    Not Translocating</a:t>
            </a:r>
          </a:p>
        </p:txBody>
      </p:sp>
      <p:pic>
        <p:nvPicPr>
          <p:cNvPr id="4" name="fail">
            <a:hlinkClick r:id="" action="ppaction://media"/>
            <a:extLst>
              <a:ext uri="{FF2B5EF4-FFF2-40B4-BE49-F238E27FC236}">
                <a16:creationId xmlns:a16="http://schemas.microsoft.com/office/drawing/2014/main" id="{C2C74234-D464-4F29-9099-267FD43CA07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65050" y="1864866"/>
            <a:ext cx="6015897" cy="3128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397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3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3641F3-4757-4BD7-A622-DD86345B6B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Protein Unfolding 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ABA20A-FD35-4596-86A4-76EF3A5DB5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Denaturing through external agent and using nanopore translocation to judge the current state of unfolding in the protein – Folded, partially unfolded, completely unfolded</a:t>
            </a:r>
          </a:p>
          <a:p>
            <a:r>
              <a:rPr lang="en-US" dirty="0"/>
              <a:t>Manipulating pore size and driving force to change the protein state without external agent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870276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A8A752-7836-4A86-92AC-D03CB2613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Future Objectives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905118-FFBD-495C-82B5-DEDF1B0918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Obtain the time distribution of translocation</a:t>
            </a:r>
          </a:p>
          <a:p>
            <a:r>
              <a:rPr lang="en-US" dirty="0"/>
              <a:t>Find a way to simulate secondary structures of protein</a:t>
            </a:r>
          </a:p>
          <a:p>
            <a:r>
              <a:rPr lang="en-US" dirty="0"/>
              <a:t>Obtain the time distribution of the protein translocation</a:t>
            </a:r>
          </a:p>
          <a:p>
            <a:r>
              <a:rPr lang="en-US" dirty="0"/>
              <a:t>Try to find a correlation between translocation time distribution and secondary structure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63777032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132</TotalTime>
  <Words>121</Words>
  <Application>Microsoft Office PowerPoint</Application>
  <PresentationFormat>Widescreen</PresentationFormat>
  <Paragraphs>18</Paragraphs>
  <Slides>4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Trebuchet MS</vt:lpstr>
      <vt:lpstr>Wingdings 3</vt:lpstr>
      <vt:lpstr>Facet</vt:lpstr>
      <vt:lpstr>Thesis Protein Translocation through a nanopore</vt:lpstr>
      <vt:lpstr>Pore Size</vt:lpstr>
      <vt:lpstr>Protein Unfolding </vt:lpstr>
      <vt:lpstr>Future Objectives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Thesis Protein Translocation through a nanopore</dc:title>
  <dc:creator>Rajat Chaudhary</dc:creator>
  <cp:lastModifiedBy>Rajat Chaudhary</cp:lastModifiedBy>
  <cp:revision>1</cp:revision>
  <dcterms:created xsi:type="dcterms:W3CDTF">2021-09-25T05:49:12Z</dcterms:created>
  <dcterms:modified xsi:type="dcterms:W3CDTF">2021-09-25T08:02:08Z</dcterms:modified>
</cp:coreProperties>
</file>

<file path=docProps/thumbnail.jpeg>
</file>